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CCAB7-AB33-4795-B34F-ACA504FDCA0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A1EE7-C184-46F8-94DA-AF99D92050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A1EE7-C184-46F8-94DA-AF99D920509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A1EE7-C184-46F8-94DA-AF99D920509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A1EE7-C184-46F8-94DA-AF99D920509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A1EE7-C184-46F8-94DA-AF99D920509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A1EE7-C184-46F8-94DA-AF99D920509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BAE8-C06B-42CE-B437-B3483CC5CEC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5FF4-511C-4F31-A6B0-CFC2B3A2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BAE8-C06B-42CE-B437-B3483CC5CEC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5FF4-511C-4F31-A6B0-CFC2B3A2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BAE8-C06B-42CE-B437-B3483CC5CEC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5FF4-511C-4F31-A6B0-CFC2B3A2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BAE8-C06B-42CE-B437-B3483CC5CEC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5FF4-511C-4F31-A6B0-CFC2B3A2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BAE8-C06B-42CE-B437-B3483CC5CEC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5FF4-511C-4F31-A6B0-CFC2B3A2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BAE8-C06B-42CE-B437-B3483CC5CEC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5FF4-511C-4F31-A6B0-CFC2B3A2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BAE8-C06B-42CE-B437-B3483CC5CEC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5FF4-511C-4F31-A6B0-CFC2B3A2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BAE8-C06B-42CE-B437-B3483CC5CEC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5FF4-511C-4F31-A6B0-CFC2B3A2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BAE8-C06B-42CE-B437-B3483CC5CEC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5FF4-511C-4F31-A6B0-CFC2B3A2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BAE8-C06B-42CE-B437-B3483CC5CEC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5FF4-511C-4F31-A6B0-CFC2B3A2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BAE8-C06B-42CE-B437-B3483CC5CEC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5FF4-511C-4F31-A6B0-CFC2B3A2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BAE8-C06B-42CE-B437-B3483CC5CECB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D5FF4-511C-4F31-A6B0-CFC2B3A2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nhac%20cat\2%20-%20Track%2011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gi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arfalla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5181600"/>
            <a:ext cx="762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arfalla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5257800"/>
            <a:ext cx="642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2 - Track 1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96774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00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371600"/>
            <a:ext cx="5429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0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09800" y="66675"/>
            <a:ext cx="4876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0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71600" y="6315075"/>
            <a:ext cx="6477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00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01075" y="1447800"/>
            <a:ext cx="54292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natures1%20(1)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48600" y="5727700"/>
            <a:ext cx="1295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natures1%20(1)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91281" y="5501481"/>
            <a:ext cx="14478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natures1%20(1)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0800000">
            <a:off x="0" y="0"/>
            <a:ext cx="1524000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natures1%20(1)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7788275" y="92075"/>
            <a:ext cx="14478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farfalla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620000" y="838200"/>
            <a:ext cx="642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 descr="farfalla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060741">
            <a:off x="688181" y="988219"/>
            <a:ext cx="642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 descr="BAR"/>
          <p:cNvPicPr preferRelativeResize="0"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-3391693" y="3391693"/>
            <a:ext cx="6858000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 descr="BAR"/>
          <p:cNvPicPr preferRelativeResize="0"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 descr="BAR"/>
          <p:cNvPicPr preferRelativeResize="0"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 descr="BAR"/>
          <p:cNvPicPr preferRelativeResize="0"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6807200"/>
            <a:ext cx="9144000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WordArt 19"/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315200" cy="3276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1981200" y="3276600"/>
            <a:ext cx="533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0000FF"/>
              </a:solidFill>
            </a:endParaRPr>
          </a:p>
          <a:p>
            <a:pPr algn="ctr"/>
            <a:r>
              <a:rPr lang="en-US" sz="3200" b="1" dirty="0" err="1">
                <a:solidFill>
                  <a:srgbClr val="0000FF"/>
                </a:solidFill>
              </a:rPr>
              <a:t>Đề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tài</a:t>
            </a:r>
            <a:r>
              <a:rPr lang="en-US" sz="3200" b="1" dirty="0">
                <a:solidFill>
                  <a:srgbClr val="0000FF"/>
                </a:solidFill>
              </a:rPr>
              <a:t>: </a:t>
            </a:r>
            <a:r>
              <a:rPr lang="en-US" sz="3200" b="1" dirty="0" err="1" smtClean="0">
                <a:solidFill>
                  <a:srgbClr val="0000FF"/>
                </a:solidFill>
              </a:rPr>
              <a:t>Dán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quả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bóng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bông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hoa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màu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vàng</a:t>
            </a:r>
            <a:r>
              <a:rPr lang="en-US" sz="3200" b="1" dirty="0" smtClean="0">
                <a:solidFill>
                  <a:srgbClr val="0000FF"/>
                </a:solidFill>
              </a:rPr>
              <a:t>.</a:t>
            </a:r>
            <a:endParaRPr lang="en-US" sz="3200" b="1" dirty="0">
              <a:solidFill>
                <a:srgbClr val="0000FF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362200" y="4343400"/>
            <a:ext cx="4495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</a:rPr>
              <a:t>Đối tượng: 24-36 tháng.</a:t>
            </a:r>
          </a:p>
          <a:p>
            <a:pPr algn="ctr"/>
            <a:endParaRPr lang="en-US" sz="2400" b="1">
              <a:solidFill>
                <a:srgbClr val="0000FF"/>
              </a:solidFill>
            </a:endParaRPr>
          </a:p>
          <a:p>
            <a:pPr algn="ctr"/>
            <a:r>
              <a:rPr lang="en-US" sz="2400" b="1">
                <a:solidFill>
                  <a:srgbClr val="0000FF"/>
                </a:solidFill>
              </a:rPr>
              <a:t>Người thực hiện: Nguyễn Thị Dung</a:t>
            </a:r>
          </a:p>
        </p:txBody>
      </p:sp>
      <p:sp>
        <p:nvSpPr>
          <p:cNvPr id="24" name="WordArt 22"/>
          <p:cNvSpPr>
            <a:spLocks noChangeArrowheads="1" noChangeShapeType="1" noTextEdit="1"/>
          </p:cNvSpPr>
          <p:nvPr/>
        </p:nvSpPr>
        <p:spPr bwMode="auto">
          <a:xfrm>
            <a:off x="1447800" y="2209800"/>
            <a:ext cx="631507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524000" y="685800"/>
            <a:ext cx="609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TRƯỜNG MẦM NON GIA THƯỢNG</a:t>
            </a:r>
          </a:p>
        </p:txBody>
      </p:sp>
      <p:pic>
        <p:nvPicPr>
          <p:cNvPr id="26" name="Picture 4" descr="C:\Users\Welcome\Desktop\LOGO MNGT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1600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1" grpId="0" animBg="1"/>
      <p:bldP spid="22" grpId="0"/>
      <p:bldP spid="23" grpId="0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uantri.longbien.edu.vn/UploadImages/mngiathuong/MNGTnguyendung/26.jpg?w=8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MNGTnguyendung/29_2712201713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MNGTnguyendung/28_2712201712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quantri.longbien.edu.vn/UploadImages/mngiathuong/MNGTnguyendung/27_2712201713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4EBBA123-86FF-496A-8150-E81081718598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TH Dán quả bong và bong hoa màu van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</Words>
  <Application>Microsoft Office PowerPoint</Application>
  <PresentationFormat>On-screen Show (4:3)</PresentationFormat>
  <Paragraphs>12</Paragraphs>
  <Slides>5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 Dán quả bong và bong hoa màu vang</dc:title>
  <dc:creator>Welcome</dc:creator>
  <cp:lastModifiedBy>Welcome</cp:lastModifiedBy>
  <cp:revision>4</cp:revision>
  <dcterms:created xsi:type="dcterms:W3CDTF">2018-01-29T04:02:54Z</dcterms:created>
  <dcterms:modified xsi:type="dcterms:W3CDTF">2018-01-31T09:53:56Z</dcterms:modified>
</cp:coreProperties>
</file>